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54" autoAdjust="0"/>
  </p:normalViewPr>
  <p:slideViewPr>
    <p:cSldViewPr>
      <p:cViewPr varScale="1">
        <p:scale>
          <a:sx n="65" d="100"/>
          <a:sy n="65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1D04C-6ADA-49F0-B9E3-B8893B88F4C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7CD5-85C2-4D9E-8207-541BA7359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77CD5-85C2-4D9E-8207-541BA7359D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77CD5-85C2-4D9E-8207-541BA7359D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AFDB2D-350D-4418-ACB0-1EB5D25F1BE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97B943-2407-40E6-97DB-67911F1FF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Precious Metals at JLAB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Brisiel - PM Control Officer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Precious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Precious metals means uncommon and highly valuable metals characterized by their superior resistance to corrosion and oxidation. Included are gold, silver, and the platinum group metals--platinum, palladium, rhodium, iridium, ruthenium and osmium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109-27.51_Management of Precious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 organizations and contractors shall establish effective procedures and practices for the administrative and physical control of precious metals in accordance with the provisions of this subpart</a:t>
            </a:r>
          </a:p>
          <a:p>
            <a:r>
              <a:rPr lang="en-US" dirty="0" smtClean="0"/>
              <a:t>JLAB program in accordance with 41cfr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Precious Metals Control Officer</a:t>
            </a:r>
          </a:p>
          <a:p>
            <a:r>
              <a:rPr lang="en-US" dirty="0" smtClean="0"/>
              <a:t>Alternate</a:t>
            </a:r>
          </a:p>
          <a:p>
            <a:r>
              <a:rPr lang="en-US" dirty="0" smtClean="0"/>
              <a:t>Custodians</a:t>
            </a:r>
          </a:p>
          <a:p>
            <a:r>
              <a:rPr lang="en-US" dirty="0" smtClean="0"/>
              <a:t>Control by using organization</a:t>
            </a:r>
          </a:p>
          <a:p>
            <a:r>
              <a:rPr lang="en-US" dirty="0" smtClean="0"/>
              <a:t>Stockroom Value = $16,826.42</a:t>
            </a:r>
          </a:p>
          <a:p>
            <a:r>
              <a:rPr lang="en-US" dirty="0" smtClean="0"/>
              <a:t>Custodian = $40,048.52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   </a:t>
            </a:r>
            <a:r>
              <a:rPr lang="en-US" sz="3100" dirty="0" smtClean="0"/>
              <a:t>DOE Business Center </a:t>
            </a:r>
            <a:br>
              <a:rPr lang="en-US" sz="3100" dirty="0" smtClean="0"/>
            </a:br>
            <a:r>
              <a:rPr lang="en-US" sz="3100" dirty="0" smtClean="0"/>
              <a:t>for Precious Metals Sales and Recovery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 broker and business agent for precious metals among DOE facilities</a:t>
            </a:r>
          </a:p>
          <a:p>
            <a:r>
              <a:rPr lang="en-US" dirty="0" smtClean="0"/>
              <a:t>Recover precious metals from contaminated and non-contaminated scrap and equipment.</a:t>
            </a:r>
          </a:p>
          <a:p>
            <a:r>
              <a:rPr lang="en-US" dirty="0" smtClean="0"/>
              <a:t>Refine metals and make it available to DOE and its prime contractors at no cost</a:t>
            </a:r>
          </a:p>
          <a:p>
            <a:r>
              <a:rPr lang="en-US" dirty="0" smtClean="0"/>
              <a:t>Maintain the central tracking system for DOE-owned precious metals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JLAB Recycles Hard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First Shipment to </a:t>
            </a:r>
            <a:r>
              <a:rPr lang="en-US" dirty="0" err="1" smtClean="0"/>
              <a:t>SiPi</a:t>
            </a:r>
            <a:r>
              <a:rPr lang="en-US" dirty="0" smtClean="0"/>
              <a:t> Metals</a:t>
            </a:r>
          </a:p>
          <a:p>
            <a:r>
              <a:rPr lang="en-US" dirty="0" smtClean="0"/>
              <a:t>Recovery Center Inspects Barrels </a:t>
            </a:r>
            <a:r>
              <a:rPr lang="en-US" dirty="0" err="1" smtClean="0"/>
              <a:t>Varifies</a:t>
            </a:r>
            <a:r>
              <a:rPr lang="en-US" dirty="0" smtClean="0"/>
              <a:t> Seals</a:t>
            </a:r>
          </a:p>
          <a:p>
            <a:r>
              <a:rPr lang="en-US" dirty="0" smtClean="0"/>
              <a:t>Recovery Center witnesses smelting process</a:t>
            </a:r>
          </a:p>
          <a:p>
            <a:r>
              <a:rPr lang="en-US" dirty="0" smtClean="0"/>
              <a:t>JLAB </a:t>
            </a:r>
            <a:r>
              <a:rPr lang="en-US" smtClean="0"/>
              <a:t>Receives Credit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520</TotalTime>
  <Words>183</Words>
  <Application>Microsoft Office PowerPoint</Application>
  <PresentationFormat>On-screen Show (4:3)</PresentationFormat>
  <Paragraphs>26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Precious Metals at JLAB</vt:lpstr>
      <vt:lpstr>Precious Metals</vt:lpstr>
      <vt:lpstr>109-27.51_Management of Precious Metals</vt:lpstr>
      <vt:lpstr>Responsibilities </vt:lpstr>
      <vt:lpstr>   DOE Business Center  for Precious Metals Sales and Recovery</vt:lpstr>
      <vt:lpstr>JLAB Recycles Hard Drives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Precious Metals at JLAB</dc:title>
  <dc:creator>Bill Brisiel</dc:creator>
  <cp:lastModifiedBy>Bill Brisiel</cp:lastModifiedBy>
  <cp:revision>54</cp:revision>
  <dcterms:created xsi:type="dcterms:W3CDTF">2011-01-13T15:05:40Z</dcterms:created>
  <dcterms:modified xsi:type="dcterms:W3CDTF">2011-03-08T16:36:45Z</dcterms:modified>
</cp:coreProperties>
</file>